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60" r:id="rId2"/>
    <p:sldId id="55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6162-523F-4D81-B48B-D1917ADBF8A7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6E4C-1680-4067-9F6D-87D4384E8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16E4C-1680-4067-9F6D-87D4384E8D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1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9BA4C-7B40-A6DE-127C-CC57611C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5E3FB-9F00-BDFF-374E-44A81F438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6DE23-15AE-57B2-C4AD-6026A541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97D723-AB5C-E987-6531-FA6C4C38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0B1A7-FA0B-CB72-FA18-264686E6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5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DECB-0D61-BAF9-DA5E-941A8565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47ACBF-6C4E-18A1-09F9-4BD20684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BFC1C-9CC0-C810-E6BC-3046280C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C4EF6E-C9EB-A040-3968-572FA250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530C1C-4103-B210-AB6C-4B963A91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5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968552-EB1F-2EFC-53F3-30EEF0C4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529A72-D8B8-DEC7-5499-BD28E66FC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0FE49-103F-336C-7C47-4CFF896B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2705F4-BFC7-EC3F-987F-2865EADD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7CDFFD-EB29-3770-0E7B-0E0E1EA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96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0241F-0685-EFE6-AC87-86DD1E9A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3C4BD-C547-419B-662A-EA8DF726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7610E-D041-2AF1-1751-8BFEA3E7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7243C-6C77-A1FB-11F5-20B2C5EC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F62E6-BB37-984E-3156-B3B78667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ECD11-A3D0-A863-AD62-1E920901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11E4AD-D209-2E0B-FD6C-AECE9468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3E534F-2D3C-8844-6698-29D8BBA3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8E1B5-8614-05F1-1E38-F374BDB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77429-14F5-1CF1-9A6F-ED907CE9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C65EB-DE5B-4BB3-7DAF-32165B6D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14E904-93BF-C772-178E-60CA5853E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E6CD1C-BDC4-98A7-EC74-94FBF1ED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91D09D-DE92-01A0-E64C-798B510C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D0797C-596F-CDE2-F73E-0C23FD3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3E13A-7377-FBF3-01FE-E0F52C5D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0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474AF-76D0-79A6-B87C-06ABC1F8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1A2C37-84AB-41DC-6A2F-D45F36E6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4F1220-0F30-5F86-42B7-D72239904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36F28F-369A-BD37-3FBB-3B2DCDA2C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74CA6-A8D3-8EB2-A412-30F86472F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15A837-6294-4A74-2781-2095F53E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BE69C0-7464-47E0-609E-F74D5676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472159-C6F1-1043-89C4-217A4864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3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0227E-9BD3-F3FC-AF9C-DEE967C4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1B1E84-B955-9547-B4A4-51412A5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ED1388-FE88-23B5-9867-F695CD58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CB8E96-05FC-9CD6-86E8-79075137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39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50A1B3-4CAF-3623-347F-F27CDBC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360389-5E74-EE02-CD1D-796FA05D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7EF986-2A84-F0D0-9B43-7E6621FE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09D8A-8274-9916-A626-35626A3A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1A8A25-813F-97ED-7B06-B7A31B73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B4B6E1-7CAF-87F0-BA9B-F77D50676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C2402F-3597-B220-CC35-9341ECF3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4D7982-0EBA-6B04-7ADE-FDBCAB3A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4F613A-7CAD-C78C-7663-4C874467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65AB4-96F6-1666-57F6-E9B1998A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6CF756-A844-C83A-6099-DBF1C1665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10E2EC-BD4D-942C-9A68-8EB50BEB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A2824-9ABF-13E7-3F7E-79097925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6E8CB-CCFB-8525-39D6-9A7145D4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6EEF47-C283-1273-8C76-2682825E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51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CC5443-A74E-B698-C377-4328ABC0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462C7-E034-FCD7-66A5-45D2F1866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8AFA37-F315-BA54-C1DE-1708B1189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4ADD-8E25-4CC1-B4B3-41E9976AA30B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B09CC-7B79-DB7D-FDBB-E88C22A9D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8CCDE-7DD3-7E70-C4C2-7DA50DD25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AA30-7AE3-48C4-8898-50F133BF1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77059-2153-18F0-6401-B486FAF5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43AF24-0BFA-5174-23DB-2F3A4F1F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9758" y="288329"/>
            <a:ext cx="6597572" cy="62524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8676E3-52F8-1476-EBF3-F6120FBDCAAB}"/>
              </a:ext>
            </a:extLst>
          </p:cNvPr>
          <p:cNvSpPr txBox="1"/>
          <p:nvPr/>
        </p:nvSpPr>
        <p:spPr>
          <a:xfrm>
            <a:off x="8314367" y="1602645"/>
            <a:ext cx="2925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Randonnée du Lherm 17 Mai 2026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EE6200-34C6-50CB-433A-71C21614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74" y="423685"/>
            <a:ext cx="941495" cy="12671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9EDA18-BFF1-87E7-18B1-78EF90DEC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4" y="3866076"/>
            <a:ext cx="2733428" cy="2492244"/>
          </a:xfrm>
          <a:prstGeom prst="rect">
            <a:avLst/>
          </a:prstGeom>
        </p:spPr>
      </p:pic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8BC995D5-EBDC-E789-B47D-C82FC0EAC24E}"/>
              </a:ext>
            </a:extLst>
          </p:cNvPr>
          <p:cNvSpPr/>
          <p:nvPr/>
        </p:nvSpPr>
        <p:spPr>
          <a:xfrm>
            <a:off x="4405193" y="1602645"/>
            <a:ext cx="601884" cy="546904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Panneau parking">
            <a:extLst>
              <a:ext uri="{FF2B5EF4-FFF2-40B4-BE49-F238E27FC236}">
                <a16:creationId xmlns:a16="http://schemas.microsoft.com/office/drawing/2014/main" id="{C53FB6D0-838C-2504-D231-E0F7839A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54" y="3883777"/>
            <a:ext cx="601884" cy="6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0E98E7F-A6F9-DB7B-4CE9-ED418E879042}"/>
              </a:ext>
            </a:extLst>
          </p:cNvPr>
          <p:cNvSpPr/>
          <p:nvPr/>
        </p:nvSpPr>
        <p:spPr>
          <a:xfrm>
            <a:off x="1847522" y="1057248"/>
            <a:ext cx="2419109" cy="5988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Inscriptions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Salle des Fêtes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2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606B9F-E25C-D583-812D-B7430B16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3" y="333720"/>
            <a:ext cx="11701848" cy="638671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2998EA-0CC6-46B1-37B9-B2C5542A3323}"/>
              </a:ext>
            </a:extLst>
          </p:cNvPr>
          <p:cNvSpPr/>
          <p:nvPr/>
        </p:nvSpPr>
        <p:spPr>
          <a:xfrm>
            <a:off x="440913" y="1978323"/>
            <a:ext cx="2818503" cy="21814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Circuit vert : 23163444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40km  250 m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Circuit bleu 23163256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75km 580 m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Circuit rouge : 23163378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93km 770 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CE2271-99CC-55C1-5650-9C2997510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292" y="4952233"/>
            <a:ext cx="1240929" cy="167012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E76EA02-6BF7-EE8E-3F03-934696269FB8}"/>
              </a:ext>
            </a:extLst>
          </p:cNvPr>
          <p:cNvSpPr/>
          <p:nvPr/>
        </p:nvSpPr>
        <p:spPr>
          <a:xfrm>
            <a:off x="679620" y="28143"/>
            <a:ext cx="8859795" cy="13558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022132-5B03-C2E5-F860-2D28B365E6EB}"/>
              </a:ext>
            </a:extLst>
          </p:cNvPr>
          <p:cNvSpPr txBox="1"/>
          <p:nvPr/>
        </p:nvSpPr>
        <p:spPr>
          <a:xfrm>
            <a:off x="948694" y="137565"/>
            <a:ext cx="75994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Lherm  17 Mai 2026 </a:t>
            </a:r>
            <a:r>
              <a:rPr lang="fr-FR" dirty="0"/>
              <a:t>      Inscriptions : Salle des Fêtes Place de L’église Lherm </a:t>
            </a:r>
          </a:p>
          <a:p>
            <a:pPr algn="ctr"/>
            <a:r>
              <a:rPr lang="fr-FR" dirty="0"/>
              <a:t>    Port du casque fortement recommandé</a:t>
            </a:r>
          </a:p>
          <a:p>
            <a:pPr algn="ctr"/>
            <a:r>
              <a:rPr lang="fr-FR" dirty="0"/>
              <a:t>En cas d’urgences : Pompiers 18 Samu 15 ou 112 Gendarmerie 17</a:t>
            </a:r>
          </a:p>
          <a:p>
            <a:pPr algn="ctr"/>
            <a:r>
              <a:rPr lang="fr-FR" dirty="0"/>
              <a:t>Organisation : 06 15 18 01 95 /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06 76 46 53 69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508E66-1D35-86A6-E643-245DF56AA3E5}"/>
              </a:ext>
            </a:extLst>
          </p:cNvPr>
          <p:cNvSpPr/>
          <p:nvPr/>
        </p:nvSpPr>
        <p:spPr>
          <a:xfrm>
            <a:off x="2746908" y="6227805"/>
            <a:ext cx="45719" cy="158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17985D-25E6-783A-83DC-DB88841A1C99}"/>
              </a:ext>
            </a:extLst>
          </p:cNvPr>
          <p:cNvGrpSpPr/>
          <p:nvPr/>
        </p:nvGrpSpPr>
        <p:grpSpPr>
          <a:xfrm>
            <a:off x="2792627" y="4667073"/>
            <a:ext cx="2350044" cy="646331"/>
            <a:chOff x="1796528" y="4275292"/>
            <a:chExt cx="2014880" cy="64633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AF994A4-5D95-D3DE-7FD9-7D6F9FC65D70}"/>
                </a:ext>
              </a:extLst>
            </p:cNvPr>
            <p:cNvSpPr/>
            <p:nvPr/>
          </p:nvSpPr>
          <p:spPr>
            <a:xfrm>
              <a:off x="1796528" y="4275293"/>
              <a:ext cx="2014880" cy="5943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98E1748-CB3F-19F0-724A-A55FE52CB58F}"/>
                </a:ext>
              </a:extLst>
            </p:cNvPr>
            <p:cNvSpPr txBox="1"/>
            <p:nvPr/>
          </p:nvSpPr>
          <p:spPr>
            <a:xfrm>
              <a:off x="2039560" y="4275292"/>
              <a:ext cx="1436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Ravitaillement</a:t>
              </a:r>
            </a:p>
            <a:p>
              <a:r>
                <a:rPr lang="fr-FR" dirty="0"/>
                <a:t>Lussan </a:t>
              </a:r>
              <a:r>
                <a:rPr lang="fr-FR" dirty="0" err="1"/>
                <a:t>Adeilhac</a:t>
              </a:r>
              <a:endParaRPr lang="fr-FR" dirty="0"/>
            </a:p>
          </p:txBody>
        </p:sp>
      </p:grp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A3BFE43D-9EB5-9B3A-A66F-FA07D3220616}"/>
              </a:ext>
            </a:extLst>
          </p:cNvPr>
          <p:cNvSpPr/>
          <p:nvPr/>
        </p:nvSpPr>
        <p:spPr>
          <a:xfrm rot="16200000">
            <a:off x="2157658" y="5293465"/>
            <a:ext cx="293185" cy="333063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2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Grand écran</PresentationFormat>
  <Paragraphs>18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pascal SELLI</dc:creator>
  <cp:lastModifiedBy>pascal SELLI</cp:lastModifiedBy>
  <cp:revision>4</cp:revision>
  <dcterms:created xsi:type="dcterms:W3CDTF">2026-04-13T13:30:51Z</dcterms:created>
  <dcterms:modified xsi:type="dcterms:W3CDTF">2026-04-13T14:20:16Z</dcterms:modified>
</cp:coreProperties>
</file>