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4" r:id="rId2"/>
  </p:sldIdLst>
  <p:sldSz cx="9906000" cy="6858000" type="A4"/>
  <p:notesSz cx="10234613" cy="71040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38" y="-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9019" tIns="49509" rIns="99019" bIns="49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9019" tIns="49509" rIns="99019" bIns="49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588E832-E782-4C75-B21A-509687EF931C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746875"/>
            <a:ext cx="4435475" cy="355600"/>
          </a:xfrm>
          <a:prstGeom prst="rect">
            <a:avLst/>
          </a:prstGeom>
        </p:spPr>
        <p:txBody>
          <a:bodyPr vert="horz" lIns="99019" tIns="49509" rIns="99019" bIns="49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550" y="6746875"/>
            <a:ext cx="4435475" cy="355600"/>
          </a:xfrm>
          <a:prstGeom prst="rect">
            <a:avLst/>
          </a:prstGeom>
        </p:spPr>
        <p:txBody>
          <a:bodyPr vert="horz" lIns="99019" tIns="49509" rIns="99019" bIns="49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E9CF871-C3C0-4C03-ACF0-1DFA31DD9F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6A78-55A2-4179-85AD-11630707834F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87BE-1199-4C9A-A792-709D88F7C9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4ED7-62EC-4CAD-A569-75883E5140FA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7406-8A88-48CB-8B11-5069A105B9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BA72-9D56-455B-B955-D77B22E2AD39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D450-1BD1-4500-9522-965950F69B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FB89-A487-44D3-B2E4-FC2BA5341113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85DF-1337-4498-A5FA-FDBE7B0FAA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944B-1FDD-4466-97CF-BF332DE23D5E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CA94-5AC1-4DA6-B6EE-B76EF444C7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CA68-BBB1-466B-B7AC-D3D544456671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8539-A624-4C7A-9DCD-D7B4EF760D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19B7-8524-4ABF-9052-8E14C3E43C85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2320-039E-4A8D-81AB-81E3CC4539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EF77-BB2B-4B8E-B86F-0B1975854763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B664-A5B6-4B44-8912-920347706C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F89E-6A32-41FC-8BC3-49CFDD9CFB10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E126-2EE2-49C5-9865-19487D49D1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CE62-542C-49B5-A4FD-84F84144E475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4580-F4F5-4637-B295-E9E859EDD9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0F56-58E9-4C7E-B000-8242ABF4EE65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A304-AE8A-489E-B3AE-7AD277E6BD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762C7-AA2C-42D8-A9A8-393C0FD8B5D7}" type="datetimeFigureOut">
              <a:rPr lang="fr-FR"/>
              <a:pPr>
                <a:defRPr/>
              </a:pPr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F6F211-9466-4FD7-B507-2D03C04D00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ylvie\Pictures\Logo FFVé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5676900"/>
            <a:ext cx="9080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Imag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8" y="5695950"/>
            <a:ext cx="284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ZoneTexte 10"/>
          <p:cNvSpPr txBox="1">
            <a:spLocks noChangeArrowheads="1"/>
          </p:cNvSpPr>
          <p:nvPr/>
        </p:nvSpPr>
        <p:spPr bwMode="auto">
          <a:xfrm>
            <a:off x="192088" y="2311400"/>
            <a:ext cx="3162300" cy="92233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itchFamily="34" charset="0"/>
              </a:rPr>
              <a:t>Organisation</a:t>
            </a:r>
          </a:p>
          <a:p>
            <a:r>
              <a:rPr lang="fr-FR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1400" b="1" i="1">
                <a:solidFill>
                  <a:srgbClr val="000000"/>
                </a:solidFill>
              </a:rPr>
              <a:t>06 88 89 91 64 </a:t>
            </a:r>
            <a:r>
              <a:rPr lang="fr-FR" sz="1400">
                <a:solidFill>
                  <a:srgbClr val="000000"/>
                </a:solidFill>
                <a:latin typeface="Calibri" pitchFamily="34" charset="0"/>
              </a:rPr>
              <a:t>ou </a:t>
            </a:r>
            <a:r>
              <a:rPr lang="fr-FR" sz="1400" b="1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06 70 36 07 31</a:t>
            </a:r>
            <a:r>
              <a:rPr lang="fr-FR" sz="14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r>
              <a:rPr lang="fr-FR">
                <a:solidFill>
                  <a:srgbClr val="000000"/>
                </a:solidFill>
                <a:latin typeface="Calibri" pitchFamily="34" charset="0"/>
              </a:rPr>
              <a:t>Secours au 15 ou 112</a:t>
            </a:r>
          </a:p>
        </p:txBody>
      </p:sp>
      <p:sp>
        <p:nvSpPr>
          <p:cNvPr id="14340" name="ZoneTexte 3"/>
          <p:cNvSpPr txBox="1">
            <a:spLocks noChangeArrowheads="1"/>
          </p:cNvSpPr>
          <p:nvPr/>
        </p:nvSpPr>
        <p:spPr bwMode="auto">
          <a:xfrm>
            <a:off x="217488" y="3292475"/>
            <a:ext cx="3136900" cy="20145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itchFamily="34" charset="0"/>
              </a:rPr>
              <a:t>19 avril 2026 Randonnée ASPTT Carbonne</a:t>
            </a:r>
          </a:p>
          <a:p>
            <a:r>
              <a:rPr lang="fr-FR" b="1" u="sng">
                <a:solidFill>
                  <a:srgbClr val="000000"/>
                </a:solidFill>
                <a:latin typeface="Calibri" pitchFamily="34" charset="0"/>
              </a:rPr>
              <a:t>Accueil </a:t>
            </a:r>
            <a:r>
              <a:rPr lang="fr-FR">
                <a:solidFill>
                  <a:srgbClr val="000000"/>
                </a:solidFill>
                <a:latin typeface="Calibri" pitchFamily="34" charset="0"/>
              </a:rPr>
              <a:t>: Base Nautique  Route de Cazères A  Carbonne  </a:t>
            </a:r>
          </a:p>
          <a:p>
            <a:r>
              <a:rPr lang="fr-FR" b="1" u="sng">
                <a:solidFill>
                  <a:srgbClr val="000000"/>
                </a:solidFill>
                <a:latin typeface="Calibri" pitchFamily="34" charset="0"/>
              </a:rPr>
              <a:t>Ravitaillement</a:t>
            </a:r>
            <a:r>
              <a:rPr lang="fr-FR">
                <a:solidFill>
                  <a:srgbClr val="000000"/>
                </a:solidFill>
                <a:latin typeface="Calibri" pitchFamily="34" charset="0"/>
              </a:rPr>
              <a:t>  à Base nautique route de Gensac 31220 Cazères -Couladère</a:t>
            </a:r>
            <a:endParaRPr lang="fr-FR">
              <a:latin typeface="Calibri" pitchFamily="34" charset="0"/>
            </a:endParaRPr>
          </a:p>
        </p:txBody>
      </p:sp>
      <p:sp>
        <p:nvSpPr>
          <p:cNvPr id="14341" name="ZoneTexte 4"/>
          <p:cNvSpPr txBox="1">
            <a:spLocks noChangeArrowheads="1"/>
          </p:cNvSpPr>
          <p:nvPr/>
        </p:nvSpPr>
        <p:spPr bwMode="auto">
          <a:xfrm>
            <a:off x="211138" y="238125"/>
            <a:ext cx="3143250" cy="923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Parcours bleu : 82km et 650m+</a:t>
            </a:r>
          </a:p>
          <a:p>
            <a:r>
              <a:rPr lang="fr-FR">
                <a:latin typeface="Calibri" pitchFamily="34" charset="0"/>
              </a:rPr>
              <a:t>Ref Openrunner : 20485522</a:t>
            </a:r>
          </a:p>
          <a:p>
            <a:r>
              <a:rPr lang="fr-FR">
                <a:latin typeface="Calibri" pitchFamily="34" charset="0"/>
              </a:rPr>
              <a:t>Montbrun Bocage- Daumazan</a:t>
            </a:r>
          </a:p>
        </p:txBody>
      </p:sp>
      <p:sp>
        <p:nvSpPr>
          <p:cNvPr id="14342" name="ZoneTexte 6"/>
          <p:cNvSpPr txBox="1">
            <a:spLocks noChangeArrowheads="1"/>
          </p:cNvSpPr>
          <p:nvPr/>
        </p:nvSpPr>
        <p:spPr bwMode="auto">
          <a:xfrm>
            <a:off x="228600" y="1292225"/>
            <a:ext cx="3109913" cy="9223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Parcours vert ; 62km et 560m+</a:t>
            </a:r>
          </a:p>
          <a:p>
            <a:r>
              <a:rPr lang="fr-FR">
                <a:latin typeface="Calibri" pitchFamily="34" charset="0"/>
              </a:rPr>
              <a:t>Ref Openrunner; 20686362</a:t>
            </a:r>
          </a:p>
          <a:p>
            <a:r>
              <a:rPr lang="fr-FR">
                <a:latin typeface="Calibri" pitchFamily="34" charset="0"/>
              </a:rPr>
              <a:t>Lahitère - Montesquieu</a:t>
            </a:r>
          </a:p>
        </p:txBody>
      </p:sp>
      <p:pic>
        <p:nvPicPr>
          <p:cNvPr id="14343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550" y="260350"/>
            <a:ext cx="608012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62</Words>
  <Application>Microsoft Office PowerPoint</Application>
  <PresentationFormat>Format A4 (210 x 297 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Jean-Pierrre</dc:creator>
  <cp:lastModifiedBy>grcvi</cp:lastModifiedBy>
  <cp:revision>5</cp:revision>
  <dcterms:modified xsi:type="dcterms:W3CDTF">2026-03-23T16:26:00Z</dcterms:modified>
</cp:coreProperties>
</file>